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73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E"/>
    <a:srgbClr val="EE1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350F4-5152-442E-B259-D0B162AF7C13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81B4B-17D0-4B8B-992B-20F1959CF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50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46332C-A4D4-A7EE-27D1-A4B91AC3C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680DE52-F707-0016-09E0-1A6C969012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BD03C9-043E-886E-C8B6-AB3D5357D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E5DEA2-7575-AC6C-4A82-98C7C3C03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31C943-3E50-C56C-17E3-A47EE6AE3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78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64AEFA-3C36-ADA9-F282-2BF7667BE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AF32F74-EC36-FAEB-12E3-3D6357756B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C54C9C5-5A20-1459-CA22-1594E76F0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1F85631-1193-6CA6-A7CA-44EF9278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838500-C4A8-FDB0-538D-B45C1CB2F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592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A7C6BB0-926D-0FFA-7DD0-C1F9598081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BBA2178-EAF6-744D-39E3-034A12746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4BE809-BBAE-BEB5-CB6C-1A9D1DFC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627DED-42C0-0C4D-00DA-8557A1ADF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EF7777-A15A-60BE-C759-5D6875B0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62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714681-FA45-027E-62A8-3AF966D31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7FA26-F189-BDAD-ECB3-97D7D51D1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C40CD9-A2AF-5FC3-6380-7EFC6D1B9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F4F684-1CC2-5B7C-F785-E558A6A7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3B5F7D-9934-1906-CEAB-1E6C5B8F3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4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157679-217F-4C61-402D-21A296C34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A981D1-DF46-7880-821F-B84CE5C78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54BE9D-23E0-0FEA-DAD8-37B35D264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2833BAC-14CE-759A-77D5-B104C855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919FCB8-2BC1-8BBF-EDB1-A79FD769F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11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E9FF08-D3F1-BEA5-E870-8BBEE0757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8027C1-0E38-7EC2-544F-1C5EBF2B3A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B068EB4-2C13-82B9-9840-922CD5A38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099AA91-831B-EE7E-5335-EC6B1F4BF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117EB99-C0CE-2CBD-2FD5-E88B51FEF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6023DD7-885F-FEFC-A152-C1416C144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91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872067-3D3D-849A-3C4B-2154FE15A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AA9720A-0017-1427-6EE8-E7E0A3737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79DEC23-8F8D-EB96-BF76-C314136A10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9AE70DB-8A1D-7233-C2AA-60F00B4761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E4BF6E1-2ADD-42C4-1D88-D9AE2D36BF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FB92013-0F6F-68B9-8509-C3C3ED210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81160FF-0A9C-DDE9-2823-60B2E140E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BC4633E-61F1-F167-1A3F-5D5B8BFDD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45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65B506-5C57-33C6-8130-E60397CD1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55F125F-8EE8-821F-80DA-FE2F6D1F6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1D44C9B-CE8C-08DE-F8DA-7BE9C74D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4934753-E967-FB13-E9B6-9DD3CBF14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159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EA81013-82A1-DB77-14AF-B6044A78F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CB29058-F8B7-84BC-2F06-98454150E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EF07BA8-B133-7EAA-B79E-A68FAC2F8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284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75CBD4-E47B-6FDA-976E-2CC4BC105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C60D81-B147-A7D6-AD40-AE36A0D3A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745D633-10C9-93A9-AF89-8733024B3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521BEC-8694-1933-34C6-4EC2D77C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AD0B067-29BF-2E3C-2E0A-520F5F970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E5F7D7-F5D3-417F-0958-62FE7333A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20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A1C6ED-AFED-0D2E-1363-2FC706234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C565CDB-03F3-C586-B6E4-F64B6603A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9B51287-231E-FFCE-052B-63B7CF319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429918-4D67-D16D-CC9C-D03CD273B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64F2F57-B57F-0746-E290-DBCF6BEE3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CD4116F-70B5-77DA-3260-D40265F03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58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C5EB1F7-7104-7A5B-254A-BE110E8AD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DE184E4-3853-3220-CE17-E55F785C7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07078C-6FD7-7775-FA1D-FCF76E341D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2F203E-15FA-AA40-AD19-1941C11C8602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E1FEFC-4D23-897D-B023-4D5B1636FB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B19D59-393F-9021-9C73-B7355198C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F563EB-C54C-4542-BC29-9F7C124CFE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0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E50CCAE-BAE6-7EC7-EBD9-45D35E300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E202089-351F-2C14-8803-C6C40505D05F}"/>
              </a:ext>
            </a:extLst>
          </p:cNvPr>
          <p:cNvSpPr txBox="1"/>
          <p:nvPr/>
        </p:nvSpPr>
        <p:spPr>
          <a:xfrm>
            <a:off x="0" y="554126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>
                <a:solidFill>
                  <a:srgbClr val="FFFFFE"/>
                </a:solidFill>
              </a:rPr>
              <a:t>SUNUM BAŞLIĞI</a:t>
            </a:r>
          </a:p>
        </p:txBody>
      </p:sp>
    </p:spTree>
    <p:extLst>
      <p:ext uri="{BB962C8B-B14F-4D97-AF65-F5344CB8AC3E}">
        <p14:creationId xmlns:p14="http://schemas.microsoft.com/office/powerpoint/2010/main" val="865489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0745FA7-2016-3C1E-5406-784A0A580A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4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D1E73-2050-FB56-C42E-583136FA3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DEC827B-83DC-F170-6F14-553CFF727A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0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4278</TotalTime>
  <Words>2</Words>
  <Application>Microsoft Office PowerPoint</Application>
  <PresentationFormat>Geniş ekran</PresentationFormat>
  <Paragraphs>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Tuğçe Akyıldız</dc:creator>
  <cp:lastModifiedBy>Ismet Bayandur</cp:lastModifiedBy>
  <cp:revision>104</cp:revision>
  <dcterms:created xsi:type="dcterms:W3CDTF">2024-02-19T11:09:55Z</dcterms:created>
  <dcterms:modified xsi:type="dcterms:W3CDTF">2026-08-10T07:35:13Z</dcterms:modified>
</cp:coreProperties>
</file>