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01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E25A-F83D-40DF-93E2-813B9FC73933}" type="datetimeFigureOut">
              <a:rPr lang="tr-TR" smtClean="0"/>
              <a:t>11.02.2025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0757-C473-4CBF-97B2-33F815ACCF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58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E25A-F83D-40DF-93E2-813B9FC73933}" type="datetimeFigureOut">
              <a:rPr lang="tr-TR" smtClean="0"/>
              <a:t>11.02.2025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0757-C473-4CBF-97B2-33F815ACCF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446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E25A-F83D-40DF-93E2-813B9FC73933}" type="datetimeFigureOut">
              <a:rPr lang="tr-TR" smtClean="0"/>
              <a:t>11.02.2025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0757-C473-4CBF-97B2-33F815ACCF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181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E25A-F83D-40DF-93E2-813B9FC73933}" type="datetimeFigureOut">
              <a:rPr lang="tr-TR" smtClean="0"/>
              <a:t>11.02.2025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0757-C473-4CBF-97B2-33F815ACCF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965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E25A-F83D-40DF-93E2-813B9FC73933}" type="datetimeFigureOut">
              <a:rPr lang="tr-TR" smtClean="0"/>
              <a:t>11.02.2025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0757-C473-4CBF-97B2-33F815ACCF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105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E25A-F83D-40DF-93E2-813B9FC73933}" type="datetimeFigureOut">
              <a:rPr lang="tr-TR" smtClean="0"/>
              <a:t>11.02.2025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0757-C473-4CBF-97B2-33F815ACCF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990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E25A-F83D-40DF-93E2-813B9FC73933}" type="datetimeFigureOut">
              <a:rPr lang="tr-TR" smtClean="0"/>
              <a:t>11.02.2025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0757-C473-4CBF-97B2-33F815ACCF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303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E25A-F83D-40DF-93E2-813B9FC73933}" type="datetimeFigureOut">
              <a:rPr lang="tr-TR" smtClean="0"/>
              <a:t>11.02.2025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0757-C473-4CBF-97B2-33F815ACCF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911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E25A-F83D-40DF-93E2-813B9FC73933}" type="datetimeFigureOut">
              <a:rPr lang="tr-TR" smtClean="0"/>
              <a:t>11.02.2025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0757-C473-4CBF-97B2-33F815ACCF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67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E25A-F83D-40DF-93E2-813B9FC73933}" type="datetimeFigureOut">
              <a:rPr lang="tr-TR" smtClean="0"/>
              <a:t>11.02.2025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0757-C473-4CBF-97B2-33F815ACCF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553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E25A-F83D-40DF-93E2-813B9FC73933}" type="datetimeFigureOut">
              <a:rPr lang="tr-TR" smtClean="0"/>
              <a:t>11.02.2025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0757-C473-4CBF-97B2-33F815ACCF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335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9E25A-F83D-40DF-93E2-813B9FC73933}" type="datetimeFigureOut">
              <a:rPr lang="tr-TR" smtClean="0"/>
              <a:t>11.02.2025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E0757-C473-4CBF-97B2-33F815ACCF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515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7A5DA7F-718D-2951-8016-F6156FCB8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9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6268437-F284-59A4-CDF1-341031FD3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61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6F733FCC-8D9E-10D0-A490-599D5B543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22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</TotalTime>
  <Words>0</Words>
  <Application>Microsoft Office PowerPoint</Application>
  <PresentationFormat>Özel</PresentationFormat>
  <Paragraphs>0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Ismet Bayandur</dc:creator>
  <cp:lastModifiedBy>Ismet Bayandur</cp:lastModifiedBy>
  <cp:revision>1</cp:revision>
  <dcterms:created xsi:type="dcterms:W3CDTF">2025-02-11T08:19:11Z</dcterms:created>
  <dcterms:modified xsi:type="dcterms:W3CDTF">2025-02-11T08:22:13Z</dcterms:modified>
</cp:coreProperties>
</file>